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2"/>
    <p:restoredTop sz="77823"/>
  </p:normalViewPr>
  <p:slideViewPr>
    <p:cSldViewPr snapToGrid="0" snapToObjects="1">
      <p:cViewPr varScale="1">
        <p:scale>
          <a:sx n="98" d="100"/>
          <a:sy n="98" d="100"/>
        </p:scale>
        <p:origin x="7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a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the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questions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outputs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for the moment,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understand what containers actually are and how they are different from virtual machines.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and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Now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5.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6.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9.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0.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1.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2.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5.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6.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7.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6.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8.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9.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0.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ocker-foundations/docker-quiz"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3735430"/>
            <a:ext cx="3786779" cy="3223270"/>
          </a:xfrm>
          <a:prstGeom prst="rect">
            <a:avLst/>
          </a:prstGeom>
        </p:spPr>
      </p:pic>
      <p:pic>
        <p:nvPicPr>
          <p:cNvPr id="7" name="Graphic 6">
            <a:extLst>
              <a:ext uri="{FF2B5EF4-FFF2-40B4-BE49-F238E27FC236}">
                <a16:creationId xmlns:a16="http://schemas.microsoft.com/office/drawing/2014/main" id="{4A5E817B-6608-F44C-8395-1D7EA111D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4447" y="821938"/>
            <a:ext cx="5343103" cy="1111365"/>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a:t>
              </a:r>
              <a:r>
                <a:rPr lang="en-US" sz="2400" dirty="0">
                  <a:effectLst>
                    <a:outerShdw blurRad="50800" dist="38100" dir="2700000" algn="tl" rotWithShape="0">
                      <a:prstClr val="black">
                        <a:alpha val="40000"/>
                      </a:prstClr>
                    </a:outerShdw>
                  </a:effectLst>
                </a:rPr>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 daemon</a:t>
              </a:r>
              <a:endParaRPr lang="en-US" sz="2400" dirty="0">
                <a:effectLst>
                  <a:outerShdw blurRad="50800" dist="38100" dir="2700000" algn="tl" rotWithShape="0">
                    <a:prstClr val="black">
                      <a:alpha val="40000"/>
                    </a:prstClr>
                  </a:outerShdw>
                </a:effectLst>
              </a:endParaRPr>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barn(outVertical)">
                                      <p:cBhvr>
                                        <p:cTn id="60" dur="500"/>
                                        <p:tgtEl>
                                          <p:spTgt spid="29"/>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dissolve">
                                      <p:cBhvr>
                                        <p:cTn id="64" dur="500"/>
                                        <p:tgtEl>
                                          <p:spTgt spid="1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barn(outVertical)">
                                      <p:cBhvr>
                                        <p:cTn id="72" dur="500"/>
                                        <p:tgtEl>
                                          <p:spTgt spid="31"/>
                                        </p:tgtEl>
                                      </p:cBhvr>
                                    </p:animEffect>
                                  </p:childTnLst>
                                </p:cTn>
                              </p:par>
                            </p:childTnLst>
                          </p:cTn>
                        </p:par>
                        <p:par>
                          <p:cTn id="73" fill="hold">
                            <p:stCondLst>
                              <p:cond delay="500"/>
                            </p:stCondLst>
                            <p:childTnLst>
                              <p:par>
                                <p:cTn id="74" presetID="9" presetClass="entr" presetSubtype="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dissolve">
                                      <p:cBhvr>
                                        <p:cTn id="76" dur="500"/>
                                        <p:tgtEl>
                                          <p:spTgt spid="17"/>
                                        </p:tgtEl>
                                      </p:cBhvr>
                                    </p:animEffect>
                                  </p:childTnLst>
                                </p:cTn>
                              </p:par>
                              <p:par>
                                <p:cTn id="77" presetID="9"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dissolv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9">
                                            <p:txEl>
                                              <p:pRg st="0" end="0"/>
                                            </p:txEl>
                                          </p:spTgt>
                                        </p:tgtEl>
                                        <p:attrNameLst>
                                          <p:attrName>style.visibility</p:attrName>
                                        </p:attrNameLst>
                                      </p:cBhvr>
                                      <p:to>
                                        <p:strVal val="visible"/>
                                      </p:to>
                                    </p:set>
                                    <p:animEffect transition="in" filter="dissolve">
                                      <p:cBhvr>
                                        <p:cTn id="84"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uiExpand="1"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dissolve">
                                      <p:cBhvr>
                                        <p:cTn id="23" dur="500"/>
                                        <p:tgtEl>
                                          <p:spTgt spid="3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outVertical)">
                                      <p:cBhvr>
                                        <p:cTn id="28" dur="500"/>
                                        <p:tgtEl>
                                          <p:spTgt spid="24"/>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outVertical)">
                                      <p:cBhvr>
                                        <p:cTn id="40" dur="500"/>
                                        <p:tgtEl>
                                          <p:spTgt spid="27"/>
                                        </p:tgtEl>
                                      </p:cBhvr>
                                    </p:animEffect>
                                  </p:childTnLst>
                                </p:cTn>
                              </p:par>
                            </p:childTnLst>
                          </p:cTn>
                        </p:par>
                        <p:par>
                          <p:cTn id="41" fill="hold">
                            <p:stCondLst>
                              <p:cond delay="500"/>
                            </p:stCondLst>
                            <p:childTnLst>
                              <p:par>
                                <p:cTn id="42" presetID="9"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dissolve">
                                      <p:cBhvr>
                                        <p:cTn id="52" dur="500"/>
                                        <p:tgtEl>
                                          <p:spTgt spid="3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2">
                                            <p:txEl>
                                              <p:pRg st="0" end="0"/>
                                            </p:txEl>
                                          </p:spTgt>
                                        </p:tgtEl>
                                        <p:attrNameLst>
                                          <p:attrName>style.visibility</p:attrName>
                                        </p:attrNameLst>
                                      </p:cBhvr>
                                      <p:to>
                                        <p:strVal val="visible"/>
                                      </p:to>
                                    </p:set>
                                    <p:animEffect transition="in" filter="dissolve">
                                      <p:cBhvr>
                                        <p:cTn id="57" dur="500"/>
                                        <p:tgtEl>
                                          <p:spTgt spid="3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4">
                                            <p:txEl>
                                              <p:pRg st="0" end="0"/>
                                            </p:txEl>
                                          </p:spTgt>
                                        </p:tgtEl>
                                        <p:attrNameLst>
                                          <p:attrName>style.visibility</p:attrName>
                                        </p:attrNameLst>
                                      </p:cBhvr>
                                      <p:to>
                                        <p:strVal val="visible"/>
                                      </p:to>
                                    </p:set>
                                    <p:animEffect transition="in" filter="dissolve">
                                      <p:cBhvr>
                                        <p:cTn id="6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6">
                                            <p:txEl>
                                              <p:pRg st="0" end="0"/>
                                            </p:txEl>
                                          </p:spTgt>
                                        </p:tgtEl>
                                        <p:attrNameLst>
                                          <p:attrName>style.visibility</p:attrName>
                                        </p:attrNameLst>
                                      </p:cBhvr>
                                      <p:to>
                                        <p:strVal val="visible"/>
                                      </p:to>
                                    </p:set>
                                    <p:animEffect transition="in" filter="dissolve">
                                      <p:cBhvr>
                                        <p:cTn id="70" dur="500"/>
                                        <p:tgtEl>
                                          <p:spTgt spid="26">
                                            <p:txEl>
                                              <p:pRg st="0" end="0"/>
                                            </p:txEl>
                                          </p:spTgt>
                                        </p:tgtEl>
                                      </p:cBhvr>
                                    </p:animEffect>
                                  </p:childTnLst>
                                </p:cTn>
                              </p:par>
                            </p:childTnLst>
                          </p:cTn>
                        </p:par>
                        <p:par>
                          <p:cTn id="71" fill="hold">
                            <p:stCondLst>
                              <p:cond delay="500"/>
                            </p:stCondLst>
                            <p:childTnLst>
                              <p:par>
                                <p:cTn id="72" presetID="22" presetClass="entr" presetSubtype="8" fill="hold" nodeType="afterEffect">
                                  <p:stCondLst>
                                    <p:cond delay="50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wipe(left)">
                                      <p:cBhvr>
                                        <p:cTn id="74" dur="1000"/>
                                        <p:tgtEl>
                                          <p:spTgt spid="31">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childTnLst>
                          </p:cTn>
                        </p:par>
                        <p:par>
                          <p:cTn id="80" fill="hold">
                            <p:stCondLst>
                              <p:cond delay="500"/>
                            </p:stCondLst>
                            <p:childTnLst>
                              <p:par>
                                <p:cTn id="81" presetID="22" presetClass="entr" presetSubtype="8" fill="hold" grpId="0" nodeType="afterEffect">
                                  <p:stCondLst>
                                    <p:cond delay="50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Effect transition="in" filter="dissolve">
                                      <p:cBhvr>
                                        <p:cTn id="7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25">
                                            <p:txEl>
                                              <p:pRg st="0" end="0"/>
                                            </p:txEl>
                                          </p:spTgt>
                                        </p:tgtEl>
                                        <p:attrNameLst>
                                          <p:attrName>style.visibility</p:attrName>
                                        </p:attrNameLst>
                                      </p:cBhvr>
                                      <p:to>
                                        <p:strVal val="visible"/>
                                      </p:to>
                                    </p:set>
                                    <p:animEffect transition="in" filter="dissolve">
                                      <p:cBhvr>
                                        <p:cTn id="7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uiExpand="1"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effectLst>
                  <a:outerShdw blurRad="50800" dist="38100" dir="2700000" algn="tl" rotWithShape="0">
                    <a:prstClr val="black">
                      <a:alpha val="40000"/>
                    </a:prstClr>
                  </a:outerShdw>
                </a:effectLst>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0.5"/>
                                      </p:to>
                                    </p:set>
                                    <p:animEffect filter="image" prLst="opacity: 0.5">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par>
                                <p:cTn id="44" presetID="9"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p:cTn id="50" dur="indefinite"/>
                                        <p:tgtEl>
                                          <p:spTgt spid="3">
                                            <p:txEl>
                                              <p:pRg st="3" end="3"/>
                                            </p:txEl>
                                          </p:spTgt>
                                        </p:tgtEl>
                                        <p:attrNameLst>
                                          <p:attrName>style.opacity</p:attrName>
                                        </p:attrNameLst>
                                      </p:cBhvr>
                                      <p:to>
                                        <p:strVal val="0.5"/>
                                      </p:to>
                                    </p:set>
                                    <p:animEffect filter="image" prLst="opacity: 0.5">
                                      <p:cBhvr rctx="IE">
                                        <p:cTn id="51" dur="indefinite"/>
                                        <p:tgtEl>
                                          <p:spTgt spid="3">
                                            <p:txEl>
                                              <p:pRg st="3" end="3"/>
                                            </p:txEl>
                                          </p:spTgt>
                                        </p:tgtEl>
                                      </p:cBhvr>
                                    </p:animEffect>
                                  </p:childTnLst>
                                </p:cTn>
                              </p:par>
                              <p:par>
                                <p:cTn id="52" presetID="9" presetClass="emph" presetSubtype="0" nodeType="withEffect">
                                  <p:stCondLst>
                                    <p:cond delay="0"/>
                                  </p:stCondLst>
                                  <p:childTnLst>
                                    <p:set>
                                      <p:cBhvr>
                                        <p:cTn id="53" dur="indefinite"/>
                                        <p:tgtEl>
                                          <p:spTgt spid="3">
                                            <p:txEl>
                                              <p:pRg st="4" end="4"/>
                                            </p:txEl>
                                          </p:spTgt>
                                        </p:tgtEl>
                                        <p:attrNameLst>
                                          <p:attrName>style.opacity</p:attrName>
                                        </p:attrNameLst>
                                      </p:cBhvr>
                                      <p:to>
                                        <p:strVal val="0.5"/>
                                      </p:to>
                                    </p:set>
                                    <p:animEffect filter="image" prLst="opacity: 0.5">
                                      <p:cBhvr rctx="IE">
                                        <p:cTn id="54" dur="indefinite"/>
                                        <p:tgtEl>
                                          <p:spTgt spid="3">
                                            <p:txEl>
                                              <p:pRg st="4" end="4"/>
                                            </p:txEl>
                                          </p:spTgt>
                                        </p:tgtEl>
                                      </p:cBhvr>
                                    </p:animEffect>
                                  </p:childTnLst>
                                </p:cTn>
                              </p:par>
                              <p:par>
                                <p:cTn id="55" presetID="9" presetClass="emph" presetSubtype="0" nodeType="with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mph" presetSubtype="0" grpId="1" nodeType="withEffect">
                                  <p:stCondLst>
                                    <p:cond delay="0"/>
                                  </p:stCondLst>
                                  <p:childTnLst>
                                    <p:set>
                                      <p:cBhvr>
                                        <p:cTn id="59" dur="indefinite"/>
                                        <p:tgtEl>
                                          <p:spTgt spid="6"/>
                                        </p:tgtEl>
                                        <p:attrNameLst>
                                          <p:attrName>style.opacity</p:attrName>
                                        </p:attrNameLst>
                                      </p:cBhvr>
                                      <p:to>
                                        <p:strVal val="0.5"/>
                                      </p:to>
                                    </p:set>
                                    <p:animEffect filter="image" prLst="opacity: 0.5">
                                      <p:cBhvr rctx="IE">
                                        <p:cTn id="60" dur="indefinite"/>
                                        <p:tgtEl>
                                          <p:spTgt spid="6"/>
                                        </p:tgtEl>
                                      </p:cBhvr>
                                    </p:animEffect>
                                  </p:childTnLst>
                                </p:cTn>
                              </p:par>
                              <p:par>
                                <p:cTn id="61" presetID="9" presetClass="emph" presetSubtype="0" nodeType="withEffect">
                                  <p:stCondLst>
                                    <p:cond delay="0"/>
                                  </p:stCondLst>
                                  <p:childTnLst>
                                    <p:set>
                                      <p:cBhvr>
                                        <p:cTn id="62" dur="indefinite"/>
                                        <p:tgtEl>
                                          <p:spTgt spid="7"/>
                                        </p:tgtEl>
                                        <p:attrNameLst>
                                          <p:attrName>style.opacity</p:attrName>
                                        </p:attrNameLst>
                                      </p:cBhvr>
                                      <p:to>
                                        <p:strVal val="0.5"/>
                                      </p:to>
                                    </p:set>
                                    <p:animEffect filter="image" prLst="opacity: 0.5">
                                      <p:cBhvr rctx="IE">
                                        <p:cTn id="63" dur="indefinite"/>
                                        <p:tgtEl>
                                          <p:spTgt spid="7"/>
                                        </p:tgtEl>
                                      </p:cBhvr>
                                    </p:animEffect>
                                  </p:childTnLst>
                                </p:cTn>
                              </p:par>
                              <p:par>
                                <p:cTn id="64" presetID="9" presetClass="emph" presetSubtype="0" nodeType="withEffect">
                                  <p:stCondLst>
                                    <p:cond delay="0"/>
                                  </p:stCondLst>
                                  <p:childTnLst>
                                    <p:set>
                                      <p:cBhvr>
                                        <p:cTn id="65" dur="indefinite"/>
                                        <p:tgtEl>
                                          <p:spTgt spid="12"/>
                                        </p:tgtEl>
                                        <p:attrNameLst>
                                          <p:attrName>style.opacity</p:attrName>
                                        </p:attrNameLst>
                                      </p:cBhvr>
                                      <p:to>
                                        <p:strVal val="0.5"/>
                                      </p:to>
                                    </p:set>
                                    <p:animEffect filter="image" prLst="opacity: 0.5">
                                      <p:cBhvr rctx="IE">
                                        <p:cTn id="66" dur="indefinite"/>
                                        <p:tgtEl>
                                          <p:spTgt spid="12"/>
                                        </p:tgtEl>
                                      </p:cBhvr>
                                    </p:animEffect>
                                  </p:childTnLst>
                                </p:cTn>
                              </p:par>
                              <p:par>
                                <p:cTn id="67" presetID="9" presetClass="entr" presetSubtype="0" fill="hold" nodeType="with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Effect transition="in" filter="dissolve">
                                      <p:cBhvr>
                                        <p:cTn id="69" dur="500"/>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2" end="2"/>
                                            </p:txEl>
                                          </p:spTgt>
                                        </p:tgtEl>
                                        <p:attrNameLst>
                                          <p:attrName>style.opacity</p:attrName>
                                        </p:attrNameLst>
                                      </p:cBhvr>
                                      <p:to>
                                        <p:strVal val="0.5"/>
                                      </p:to>
                                    </p:set>
                                    <p:animEffect filter="image" prLst="opacity: 0.5">
                                      <p:cBhvr rctx="IE">
                                        <p:cTn id="32" dur="indefinite"/>
                                        <p:tgtEl>
                                          <p:spTgt spid="3">
                                            <p:txEl>
                                              <p:pRg st="2" end="2"/>
                                            </p:txEl>
                                          </p:spTgt>
                                        </p:tgtEl>
                                      </p:cBhvr>
                                    </p:animEffect>
                                  </p:childTnLst>
                                </p:cTn>
                              </p:par>
                              <p:par>
                                <p:cTn id="33" presetID="9" presetClass="emph" presetSubtype="0" nodeType="with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mph" presetSubtype="0" nodeType="with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dissolve">
                                      <p:cBhvr>
                                        <p:cTn id="5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effectLst>
                  <a:outerShdw blurRad="50800" dist="38100" dir="2700000" algn="tl" rotWithShape="0">
                    <a:prstClr val="black">
                      <a:alpha val="40000"/>
                    </a:prstClr>
                  </a:outerShdw>
                </a:effectLst>
              </a:rPr>
              <a:t>image_name</a:t>
            </a:r>
            <a:r>
              <a:rPr lang="en-US" dirty="0">
                <a:solidFill>
                  <a:srgbClr val="FFFF00"/>
                </a:solidFill>
                <a:effectLst>
                  <a:outerShdw blurRad="50800" dist="38100" dir="2700000" algn="tl" rotWithShape="0">
                    <a:prstClr val="black">
                      <a:alpha val="40000"/>
                    </a:prstClr>
                  </a:outerShdw>
                </a:effectLst>
              </a:rPr>
              <a:t> </a:t>
            </a:r>
            <a:r>
              <a:rPr lang="en-US" dirty="0">
                <a:effectLst>
                  <a:outerShdw blurRad="50800" dist="38100" dir="2700000" algn="tl" rotWithShape="0">
                    <a:prstClr val="black">
                      <a:alpha val="40000"/>
                    </a:prstClr>
                  </a:outerShdw>
                </a:effectLst>
              </a:rPr>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2" end="2"/>
                                            </p:txEl>
                                          </p:spTgt>
                                        </p:tgtEl>
                                        <p:attrNameLst>
                                          <p:attrName>style.opacity</p:attrName>
                                        </p:attrNameLst>
                                      </p:cBhvr>
                                      <p:to>
                                        <p:strVal val="0.5"/>
                                      </p:to>
                                    </p:set>
                                    <p:animEffect filter="image" prLst="opacity: 0.5">
                                      <p:cBhvr rctx="IE">
                                        <p:cTn id="20" dur="indefinite"/>
                                        <p:tgtEl>
                                          <p:spTgt spid="3">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3" end="3"/>
                                            </p:txEl>
                                          </p:spTgt>
                                        </p:tgtEl>
                                        <p:attrNameLst>
                                          <p:attrName>style.opacity</p:attrName>
                                        </p:attrNameLst>
                                      </p:cBhvr>
                                      <p:to>
                                        <p:strVal val="0.5"/>
                                      </p:to>
                                    </p:set>
                                    <p:animEffect filter="image" prLst="opacity: 0.5">
                                      <p:cBhvr rctx="IE">
                                        <p:cTn id="28" dur="indefinite"/>
                                        <p:tgtEl>
                                          <p:spTgt spid="3">
                                            <p:txEl>
                                              <p:pRg st="3" end="3"/>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dissolv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4" end="4"/>
                                            </p:txEl>
                                          </p:spTgt>
                                        </p:tgtEl>
                                        <p:attrNameLst>
                                          <p:attrName>style.opacity</p:attrName>
                                        </p:attrNameLst>
                                      </p:cBhvr>
                                      <p:to>
                                        <p:strVal val="0.5"/>
                                      </p:to>
                                    </p:set>
                                    <p:animEffect filter="image" prLst="opacity: 0.5">
                                      <p:cBhvr rctx="IE">
                                        <p:cTn id="36" dur="indefinite"/>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nodeType="clickEffect">
                                  <p:stCondLst>
                                    <p:cond delay="0"/>
                                  </p:stCondLst>
                                  <p:childTnLst>
                                    <p:set>
                                      <p:cBhvr>
                                        <p:cTn id="67" dur="indefinite"/>
                                        <p:tgtEl>
                                          <p:spTgt spid="3">
                                            <p:txEl>
                                              <p:pRg st="8" end="8"/>
                                            </p:txEl>
                                          </p:spTgt>
                                        </p:tgtEl>
                                        <p:attrNameLst>
                                          <p:attrName>style.opacity</p:attrName>
                                        </p:attrNameLst>
                                      </p:cBhvr>
                                      <p:to>
                                        <p:strVal val="0.5"/>
                                      </p:to>
                                    </p:set>
                                    <p:animEffect filter="image" prLst="opacity: 0.5">
                                      <p:cBhvr rctx="IE">
                                        <p:cTn id="68" dur="indefinite"/>
                                        <p:tgtEl>
                                          <p:spTgt spid="3">
                                            <p:txEl>
                                              <p:pRg st="8" end="8"/>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dissolve">
                                      <p:cBhvr>
                                        <p:cTn id="71" dur="500"/>
                                        <p:tgtEl>
                                          <p:spTgt spid="3">
                                            <p:txEl>
                                              <p:pRg st="9" end="9"/>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dissolv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dissolve">
                                      <p:cBhvr>
                                        <p:cTn id="81" dur="500"/>
                                        <p:tgtEl>
                                          <p:spTgt spid="6"/>
                                        </p:tgtEl>
                                      </p:cBhvr>
                                    </p:animEffect>
                                  </p:childTnLst>
                                </p:cTn>
                              </p:par>
                              <p:par>
                                <p:cTn id="82" presetID="9" presetClass="emph" presetSubtype="0" nodeType="withEffect">
                                  <p:stCondLst>
                                    <p:cond delay="0"/>
                                  </p:stCondLst>
                                  <p:childTnLst>
                                    <p:set>
                                      <p:cBhvr>
                                        <p:cTn id="83" dur="indefinite"/>
                                        <p:tgtEl>
                                          <p:spTgt spid="3">
                                            <p:txEl>
                                              <p:pRg st="2" end="2"/>
                                            </p:txEl>
                                          </p:spTgt>
                                        </p:tgtEl>
                                        <p:attrNameLst>
                                          <p:attrName>style.opacity</p:attrName>
                                        </p:attrNameLst>
                                      </p:cBhvr>
                                      <p:to>
                                        <p:strVal val="1"/>
                                      </p:to>
                                    </p:set>
                                    <p:animEffect filter="image" prLst="opacity: 1">
                                      <p:cBhvr rctx="IE">
                                        <p:cTn id="84" dur="indefinite"/>
                                        <p:tgtEl>
                                          <p:spTgt spid="3">
                                            <p:txEl>
                                              <p:pRg st="2" end="2"/>
                                            </p:txEl>
                                          </p:spTgt>
                                        </p:tgtEl>
                                      </p:cBhvr>
                                    </p:animEffect>
                                  </p:childTnLst>
                                </p:cTn>
                              </p:par>
                              <p:par>
                                <p:cTn id="85" presetID="9" presetClass="emph" presetSubtype="0" nodeType="withEffect">
                                  <p:stCondLst>
                                    <p:cond delay="0"/>
                                  </p:stCondLst>
                                  <p:childTnLst>
                                    <p:set>
                                      <p:cBhvr>
                                        <p:cTn id="86" dur="indefinite"/>
                                        <p:tgtEl>
                                          <p:spTgt spid="3">
                                            <p:txEl>
                                              <p:pRg st="3" end="3"/>
                                            </p:txEl>
                                          </p:spTgt>
                                        </p:tgtEl>
                                        <p:attrNameLst>
                                          <p:attrName>style.opacity</p:attrName>
                                        </p:attrNameLst>
                                      </p:cBhvr>
                                      <p:to>
                                        <p:strVal val="1"/>
                                      </p:to>
                                    </p:set>
                                    <p:animEffect filter="image" prLst="opacity: 1">
                                      <p:cBhvr rctx="IE">
                                        <p:cTn id="87" dur="indefinite"/>
                                        <p:tgtEl>
                                          <p:spTgt spid="3">
                                            <p:txEl>
                                              <p:pRg st="3" end="3"/>
                                            </p:txEl>
                                          </p:spTgt>
                                        </p:tgtEl>
                                      </p:cBhvr>
                                    </p:animEffect>
                                  </p:childTnLst>
                                </p:cTn>
                              </p:par>
                              <p:par>
                                <p:cTn id="88" presetID="9" presetClass="emph" presetSubtype="0" nodeType="withEffect">
                                  <p:stCondLst>
                                    <p:cond delay="0"/>
                                  </p:stCondLst>
                                  <p:childTnLst>
                                    <p:set>
                                      <p:cBhvr>
                                        <p:cTn id="89" dur="indefinite"/>
                                        <p:tgtEl>
                                          <p:spTgt spid="3">
                                            <p:txEl>
                                              <p:pRg st="4" end="4"/>
                                            </p:txEl>
                                          </p:spTgt>
                                        </p:tgtEl>
                                        <p:attrNameLst>
                                          <p:attrName>style.opacity</p:attrName>
                                        </p:attrNameLst>
                                      </p:cBhvr>
                                      <p:to>
                                        <p:strVal val="1"/>
                                      </p:to>
                                    </p:set>
                                    <p:animEffect filter="image" prLst="opacity: 1">
                                      <p:cBhvr rctx="IE">
                                        <p:cTn id="9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uiExpand="1"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3">
                                            <p:txEl>
                                              <p:pRg st="0" end="0"/>
                                            </p:txEl>
                                          </p:spTgt>
                                        </p:tgtEl>
                                        <p:attrNameLst>
                                          <p:attrName>style.opacity</p:attrName>
                                        </p:attrNameLst>
                                      </p:cBhvr>
                                      <p:to>
                                        <p:strVal val="0.5"/>
                                      </p:to>
                                    </p:set>
                                    <p:animEffect filter="image" prLst="opacity: 0.5">
                                      <p:cBhvr rctx="IE">
                                        <p:cTn id="22" dur="indefinite"/>
                                        <p:tgtEl>
                                          <p:spTgt spid="3">
                                            <p:txEl>
                                              <p:pRg st="0" end="0"/>
                                            </p:txEl>
                                          </p:spTgt>
                                        </p:tgtEl>
                                      </p:cBhvr>
                                    </p:animEffect>
                                  </p:childTnLst>
                                </p:cTn>
                              </p:par>
                              <p:par>
                                <p:cTn id="23" presetID="9" presetClass="emph" presetSubtype="0" nodeType="with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mph" presetSubtype="0" nodeType="with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par>
                                <p:cTn id="42" presetID="9" presetClass="emph" presetSubtype="0" nodeType="with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dissolv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dissolve">
                                      <p:cBhvr>
                                        <p:cTn id="6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0" end="0"/>
                                            </p:txEl>
                                          </p:spTgt>
                                        </p:tgtEl>
                                        <p:attrNameLst>
                                          <p:attrName>style.opacity</p:attrName>
                                        </p:attrNameLst>
                                      </p:cBhvr>
                                      <p:to>
                                        <p:strVal val="0.5"/>
                                      </p:to>
                                    </p:set>
                                    <p:animEffect filter="image" prLst="opacity: 0.5">
                                      <p:cBhvr rctx="IE">
                                        <p:cTn id="35" dur="indefinite"/>
                                        <p:tgtEl>
                                          <p:spTgt spid="3">
                                            <p:txEl>
                                              <p:pRg st="0" end="0"/>
                                            </p:txEl>
                                          </p:spTgt>
                                        </p:tgtEl>
                                      </p:cBhvr>
                                    </p:animEffect>
                                  </p:childTnLst>
                                </p:cTn>
                              </p:par>
                              <p:par>
                                <p:cTn id="36" presetID="9" presetClass="emph" presetSubtype="0" nodeType="withEffect">
                                  <p:stCondLst>
                                    <p:cond delay="0"/>
                                  </p:stCondLst>
                                  <p:childTnLst>
                                    <p:set>
                                      <p:cBhvr>
                                        <p:cTn id="37" dur="indefinite"/>
                                        <p:tgtEl>
                                          <p:spTgt spid="3">
                                            <p:txEl>
                                              <p:pRg st="1" end="1"/>
                                            </p:txEl>
                                          </p:spTgt>
                                        </p:tgtEl>
                                        <p:attrNameLst>
                                          <p:attrName>style.opacity</p:attrName>
                                        </p:attrNameLst>
                                      </p:cBhvr>
                                      <p:to>
                                        <p:strVal val="0.5"/>
                                      </p:to>
                                    </p:set>
                                    <p:animEffect filter="image" prLst="opacity: 0.5">
                                      <p:cBhvr rctx="IE">
                                        <p:cTn id="38" dur="indefinite"/>
                                        <p:tgtEl>
                                          <p:spTgt spid="3">
                                            <p:txEl>
                                              <p:pRg st="1" end="1"/>
                                            </p:txEl>
                                          </p:spTgt>
                                        </p:tgtEl>
                                      </p:cBhvr>
                                    </p:animEffect>
                                  </p:childTnLst>
                                </p:cTn>
                              </p:par>
                              <p:par>
                                <p:cTn id="39" presetID="9" presetClass="emph" presetSubtype="0" nodeType="with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par>
                                <p:cTn id="42" presetID="9" presetClass="emph" presetSubtype="0" nodeType="withEffect">
                                  <p:stCondLst>
                                    <p:cond delay="0"/>
                                  </p:stCondLst>
                                  <p:childTnLst>
                                    <p:set>
                                      <p:cBhvr>
                                        <p:cTn id="43" dur="indefinite"/>
                                        <p:tgtEl>
                                          <p:spTgt spid="3">
                                            <p:txEl>
                                              <p:pRg st="3" end="3"/>
                                            </p:txEl>
                                          </p:spTgt>
                                        </p:tgtEl>
                                        <p:attrNameLst>
                                          <p:attrName>style.opacity</p:attrName>
                                        </p:attrNameLst>
                                      </p:cBhvr>
                                      <p:to>
                                        <p:strVal val="0.5"/>
                                      </p:to>
                                    </p:set>
                                    <p:animEffect filter="image" prLst="opacity: 0.5">
                                      <p:cBhvr rctx="IE">
                                        <p:cTn id="44" dur="indefinite"/>
                                        <p:tgtEl>
                                          <p:spTgt spid="3">
                                            <p:txEl>
                                              <p:pRg st="3" end="3"/>
                                            </p:txEl>
                                          </p:spTgt>
                                        </p:tgtEl>
                                      </p:cBhvr>
                                    </p:animEffect>
                                  </p:childTnLst>
                                </p:cTn>
                              </p:par>
                              <p:par>
                                <p:cTn id="45" presetID="9" presetClass="emph" presetSubtype="0" nodeType="with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dissolve">
                                      <p:cBhvr>
                                        <p:cTn id="53" dur="500"/>
                                        <p:tgtEl>
                                          <p:spTgt spid="3">
                                            <p:txEl>
                                              <p:pRg st="6" end="6"/>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6" end="6"/>
                                            </p:txEl>
                                          </p:spTgt>
                                        </p:tgtEl>
                                        <p:attrNameLst>
                                          <p:attrName>style.opacity</p:attrName>
                                        </p:attrNameLst>
                                      </p:cBhvr>
                                      <p:to>
                                        <p:strVal val="0.5"/>
                                      </p:to>
                                    </p:set>
                                    <p:animEffect filter="image" prLst="opacity: 0.5">
                                      <p:cBhvr rctx="IE">
                                        <p:cTn id="61" dur="indefinite"/>
                                        <p:tgtEl>
                                          <p:spTgt spid="3">
                                            <p:txEl>
                                              <p:pRg st="6" end="6"/>
                                            </p:txEl>
                                          </p:spTgt>
                                        </p:tgtEl>
                                      </p:cBhvr>
                                    </p:animEffect>
                                  </p:childTnLst>
                                </p:cTn>
                              </p:par>
                              <p:par>
                                <p:cTn id="62" presetID="9" presetClass="emph" presetSubtype="0" nodeType="with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dissolve">
                                      <p:cBhvr>
                                        <p:cTn id="75" dur="500"/>
                                        <p:tgtEl>
                                          <p:spTgt spid="3">
                                            <p:txEl>
                                              <p:pRg st="10" end="1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dissolve">
                                      <p:cBhvr>
                                        <p:cTn id="8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dissolve">
                                      <p:cBhvr>
                                        <p:cTn id="6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dissolve">
                                      <p:cBhvr>
                                        <p:cTn id="34" dur="500"/>
                                        <p:tgtEl>
                                          <p:spTgt spid="3">
                                            <p:txEl>
                                              <p:pRg st="4" end="4"/>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effectLst>
                  <a:outerShdw blurRad="50800" dist="38100" dir="2700000" algn="tl" rotWithShape="0">
                    <a:prstClr val="black">
                      <a:alpha val="40000"/>
                    </a:prstClr>
                  </a:outerShdw>
                </a:effectLst>
              </a:rPr>
              <a:t>If all you need is an apartment,</a:t>
            </a:r>
          </a:p>
          <a:p>
            <a:pPr algn="ctr"/>
            <a:r>
              <a:rPr lang="en-US" sz="5400" dirty="0">
                <a:solidFill>
                  <a:srgbClr val="FFFF00"/>
                </a:solidFill>
                <a:effectLst>
                  <a:outerShdw blurRad="50800" dist="38100" dir="2700000" algn="tl" rotWithShape="0">
                    <a:prstClr val="black">
                      <a:alpha val="40000"/>
                    </a:prstClr>
                  </a:outerShdw>
                </a:effectLst>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chemeClr val="accent2"/>
                </a:solidFill>
              </a:rPr>
              <a:t>curl http://localhost:5001</a:t>
            </a:r>
          </a:p>
          <a:p>
            <a:pPr marL="457200" lvl="1" indent="0">
              <a:buNone/>
            </a:pPr>
            <a:r>
              <a:rPr lang="en-US" sz="2800" b="1" i="1" dirty="0">
                <a:solidFill>
                  <a:schemeClr val="accent2"/>
                </a:solidFill>
              </a:rPr>
              <a:t>curl http://localhost:5002</a:t>
            </a:r>
          </a:p>
          <a:p>
            <a:pPr marL="457200" lvl="1" indent="0">
              <a:buNone/>
            </a:pPr>
            <a:r>
              <a:rPr lang="en-US" sz="2800" b="1" i="1" dirty="0">
                <a:solidFill>
                  <a:schemeClr val="accent2"/>
                </a:solidFill>
              </a:rPr>
              <a:t>curl http://localhost:5003</a:t>
            </a:r>
          </a:p>
          <a:p>
            <a:pPr marL="457200" lvl="1" indent="0">
              <a:buNone/>
            </a:pPr>
            <a:r>
              <a:rPr lang="en-US" sz="2800" b="1" i="1" dirty="0">
                <a:solidFill>
                  <a:srgbClr val="FFFF0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mph" presetSubtype="0" nodeType="withEffect">
                                  <p:stCondLst>
                                    <p:cond delay="0"/>
                                  </p:stCondLst>
                                  <p:childTnLst>
                                    <p:set>
                                      <p:cBhvr>
                                        <p:cTn id="52" dur="indefinite"/>
                                        <p:tgtEl>
                                          <p:spTgt spid="3">
                                            <p:txEl>
                                              <p:pRg st="6" end="6"/>
                                            </p:txEl>
                                          </p:spTgt>
                                        </p:tgtEl>
                                        <p:attrNameLst>
                                          <p:attrName>style.opacity</p:attrName>
                                        </p:attrNameLst>
                                      </p:cBhvr>
                                      <p:to>
                                        <p:strVal val="0.5"/>
                                      </p:to>
                                    </p:set>
                                    <p:animEffect filter="image" prLst="opacity: 0.5">
                                      <p:cBhvr rctx="IE">
                                        <p:cTn id="53" dur="indefinite"/>
                                        <p:tgtEl>
                                          <p:spTgt spid="3">
                                            <p:txEl>
                                              <p:pRg st="6" end="6"/>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7" end="7"/>
                                            </p:txEl>
                                          </p:spTgt>
                                        </p:tgtEl>
                                        <p:attrNameLst>
                                          <p:attrName>style.opacity</p:attrName>
                                        </p:attrNameLst>
                                      </p:cBhvr>
                                      <p:to>
                                        <p:strVal val="0.5"/>
                                      </p:to>
                                    </p:set>
                                    <p:animEffect filter="image" prLst="opacity: 0.5">
                                      <p:cBhvr rctx="IE">
                                        <p:cTn id="61" dur="indefinite"/>
                                        <p:tgtEl>
                                          <p:spTgt spid="3">
                                            <p:txEl>
                                              <p:pRg st="7" end="7"/>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dissolve">
                                      <p:cBhvr>
                                        <p:cTn id="6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a:effectLst>
            <a:outerShdw blurRad="50800" dist="38100" dir="2700000" algn="tl" rotWithShape="0">
              <a:prstClr val="black">
                <a:alpha val="40000"/>
              </a:prstClr>
            </a:outerShdw>
          </a:effectLst>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a:effectLst>
            <a:outerShdw blurRad="50800" dist="38100" dir="2700000" algn="tl" rotWithShape="0">
              <a:prstClr val="black">
                <a:alpha val="40000"/>
              </a:prstClr>
            </a:outerShdw>
          </a:effectLst>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a:effectLst>
            <a:outerShdw blurRad="50800" dist="38100" dir="2700000" algn="tl" rotWithShape="0">
              <a:prstClr val="black">
                <a:alpha val="40000"/>
              </a:prstClr>
            </a:outerShdw>
          </a:effectLst>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a:effectLst>
            <a:outerShdw blurRad="50800" dist="38100" dir="2700000" algn="tl" rotWithShape="0">
              <a:prstClr val="black">
                <a:alpha val="40000"/>
              </a:prstClr>
            </a:outerShdw>
          </a:effectLst>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a:effectLst>
            <a:outerShdw blurRad="50800" dist="38100" dir="2700000" algn="tl" rotWithShape="0">
              <a:prstClr val="black">
                <a:alpha val="40000"/>
              </a:prstClr>
            </a:outerShdw>
          </a:effectLst>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dir="2700000" algn="tl" rotWithShape="0">
                    <a:prstClr val="black">
                      <a:alpha val="40000"/>
                    </a:prstClr>
                  </a:outerShdw>
                </a:effectLst>
              </a:rPr>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0" end="0"/>
                                            </p:txEl>
                                          </p:spTgt>
                                        </p:tgtEl>
                                        <p:attrNameLst>
                                          <p:attrName>style.opacity</p:attrName>
                                        </p:attrNameLst>
                                      </p:cBhvr>
                                      <p:to>
                                        <p:strVal val="0.5"/>
                                      </p:to>
                                    </p:set>
                                    <p:animEffect filter="image" prLst="opacity: 0.5">
                                      <p:cBhvr rctx="IE">
                                        <p:cTn id="29" dur="indefinite"/>
                                        <p:tgtEl>
                                          <p:spTgt spid="3">
                                            <p:txEl>
                                              <p:pRg st="0" end="0"/>
                                            </p:txEl>
                                          </p:spTgt>
                                        </p:tgtEl>
                                      </p:cBhvr>
                                    </p:animEffect>
                                  </p:childTnLst>
                                </p:cTn>
                              </p:par>
                              <p:par>
                                <p:cTn id="30" presetID="9" presetClass="emph" presetSubtype="0" nodeType="withEffect">
                                  <p:stCondLst>
                                    <p:cond delay="0"/>
                                  </p:stCondLst>
                                  <p:childTnLst>
                                    <p:set>
                                      <p:cBhvr>
                                        <p:cTn id="31" dur="indefinite"/>
                                        <p:tgtEl>
                                          <p:spTgt spid="3">
                                            <p:txEl>
                                              <p:pRg st="1" end="1"/>
                                            </p:txEl>
                                          </p:spTgt>
                                        </p:tgtEl>
                                        <p:attrNameLst>
                                          <p:attrName>style.opacity</p:attrName>
                                        </p:attrNameLst>
                                      </p:cBhvr>
                                      <p:to>
                                        <p:strVal val="0.5"/>
                                      </p:to>
                                    </p:set>
                                    <p:animEffect filter="image" prLst="opacity: 0.5">
                                      <p:cBhvr rctx="IE">
                                        <p:cTn id="32" dur="indefinite"/>
                                        <p:tgtEl>
                                          <p:spTgt spid="3">
                                            <p:txEl>
                                              <p:pRg st="1" end="1"/>
                                            </p:txEl>
                                          </p:spTgt>
                                        </p:tgtEl>
                                      </p:cBhvr>
                                    </p:animEffect>
                                  </p:childTnLst>
                                </p:cTn>
                              </p:par>
                              <p:par>
                                <p:cTn id="33" presetID="9" presetClass="emph" presetSubtype="0" nodeType="withEffect">
                                  <p:stCondLst>
                                    <p:cond delay="0"/>
                                  </p:stCondLst>
                                  <p:childTnLst>
                                    <p:set>
                                      <p:cBhvr>
                                        <p:cTn id="34" dur="indefinite"/>
                                        <p:tgtEl>
                                          <p:spTgt spid="3">
                                            <p:txEl>
                                              <p:pRg st="2" end="2"/>
                                            </p:txEl>
                                          </p:spTgt>
                                        </p:tgtEl>
                                        <p:attrNameLst>
                                          <p:attrName>style.opacity</p:attrName>
                                        </p:attrNameLst>
                                      </p:cBhvr>
                                      <p:to>
                                        <p:strVal val="0.5"/>
                                      </p:to>
                                    </p:set>
                                    <p:animEffect filter="image" prLst="opacity: 0.5">
                                      <p:cBhvr rctx="IE">
                                        <p:cTn id="35" dur="indefinite"/>
                                        <p:tgtEl>
                                          <p:spTgt spid="3">
                                            <p:txEl>
                                              <p:pRg st="2" end="2"/>
                                            </p:txEl>
                                          </p:spTgt>
                                        </p:tgtEl>
                                      </p:cBhvr>
                                    </p:animEffect>
                                  </p:childTnLst>
                                </p:cTn>
                              </p:par>
                              <p:par>
                                <p:cTn id="36" presetID="9" presetClass="emph" presetSubtype="0" nodeType="withEffect">
                                  <p:stCondLst>
                                    <p:cond delay="0"/>
                                  </p:stCondLst>
                                  <p:childTnLst>
                                    <p:set>
                                      <p:cBhvr>
                                        <p:cTn id="37" dur="indefinite"/>
                                        <p:tgtEl>
                                          <p:spTgt spid="3">
                                            <p:txEl>
                                              <p:pRg st="3" end="3"/>
                                            </p:txEl>
                                          </p:spTgt>
                                        </p:tgtEl>
                                        <p:attrNameLst>
                                          <p:attrName>style.opacity</p:attrName>
                                        </p:attrNameLst>
                                      </p:cBhvr>
                                      <p:to>
                                        <p:strVal val="0.5"/>
                                      </p:to>
                                    </p:set>
                                    <p:animEffect filter="image" prLst="opacity: 0.5">
                                      <p:cBhvr rctx="IE">
                                        <p:cTn id="38" dur="indefinite"/>
                                        <p:tgtEl>
                                          <p:spTgt spid="3">
                                            <p:txEl>
                                              <p:pRg st="3" end="3"/>
                                            </p:txEl>
                                          </p:spTgt>
                                        </p:tgtEl>
                                      </p:cBhvr>
                                    </p:animEffect>
                                  </p:childTnLst>
                                </p:cTn>
                              </p:par>
                              <p:par>
                                <p:cTn id="39" presetID="9" presetClass="emph" presetSubtype="0" nodeType="with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mph" presetSubtype="0" nodeType="with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https://wwt.github.io/docker-foundations/docker-quiz</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0" end="0"/>
                                            </p:txEl>
                                          </p:spTgt>
                                        </p:tgtEl>
                                        <p:attrNameLst>
                                          <p:attrName>style.opacity</p:attrName>
                                        </p:attrNameLst>
                                      </p:cBhvr>
                                      <p:to>
                                        <p:strVal val="0.5"/>
                                      </p:to>
                                    </p:set>
                                    <p:animEffect filter="image" prLst="opacity: 0.5">
                                      <p:cBhvr rctx="IE">
                                        <p:cTn id="38" dur="indefinite"/>
                                        <p:tgtEl>
                                          <p:spTgt spid="3">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dissolve">
                                      <p:cBhvr>
                                        <p:cTn id="41" dur="500"/>
                                        <p:tgtEl>
                                          <p:spTgt spid="3">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dissolve">
                                      <p:cBhvr>
                                        <p:cTn id="46" dur="500"/>
                                        <p:tgtEl>
                                          <p:spTgt spid="14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dissolve">
                                      <p:cBhvr>
                                        <p:cTn id="50" dur="500"/>
                                        <p:tgtEl>
                                          <p:spTgt spid="15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dissolve">
                                      <p:cBhvr>
                                        <p:cTn id="55" dur="500"/>
                                        <p:tgtEl>
                                          <p:spTgt spid="141"/>
                                        </p:tgtEl>
                                      </p:cBhvr>
                                    </p:animEffect>
                                  </p:childTnLst>
                                </p:cTn>
                              </p:par>
                            </p:childTnLst>
                          </p:cTn>
                        </p:par>
                        <p:par>
                          <p:cTn id="56" fill="hold">
                            <p:stCondLst>
                              <p:cond delay="500"/>
                            </p:stCondLst>
                            <p:childTnLst>
                              <p:par>
                                <p:cTn id="57" presetID="9" presetClass="entr" presetSubtype="0" fill="hold" nodeType="afterEffect">
                                  <p:stCondLst>
                                    <p:cond delay="0"/>
                                  </p:stCondLst>
                                  <p:childTnLst>
                                    <p:set>
                                      <p:cBhvr>
                                        <p:cTn id="58" dur="1" fill="hold">
                                          <p:stCondLst>
                                            <p:cond delay="0"/>
                                          </p:stCondLst>
                                        </p:cTn>
                                        <p:tgtEl>
                                          <p:spTgt spid="140"/>
                                        </p:tgtEl>
                                        <p:attrNameLst>
                                          <p:attrName>style.visibility</p:attrName>
                                        </p:attrNameLst>
                                      </p:cBhvr>
                                      <p:to>
                                        <p:strVal val="visible"/>
                                      </p:to>
                                    </p:set>
                                    <p:animEffect transition="in" filter="dissolve">
                                      <p:cBhvr>
                                        <p:cTn id="59" dur="500"/>
                                        <p:tgtEl>
                                          <p:spTgt spid="14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dissolve">
                                      <p:cBhvr>
                                        <p:cTn id="64" dur="500"/>
                                        <p:tgtEl>
                                          <p:spTgt spid="143"/>
                                        </p:tgtEl>
                                      </p:cBhvr>
                                    </p:animEffect>
                                  </p:childTnLst>
                                </p:cTn>
                              </p:par>
                            </p:childTnLst>
                          </p:cTn>
                        </p:par>
                        <p:par>
                          <p:cTn id="65" fill="hold">
                            <p:stCondLst>
                              <p:cond delay="500"/>
                            </p:stCondLst>
                            <p:childTnLst>
                              <p:par>
                                <p:cTn id="66" presetID="42" presetClass="path" presetSubtype="0" accel="50000" decel="50000" fill="hold" nodeType="afterEffect">
                                  <p:stCondLst>
                                    <p:cond delay="0"/>
                                  </p:stCondLst>
                                  <p:childTnLst>
                                    <p:animMotion origin="layout" path="M 4.375E-6 -7.40741E-7 L 0.10429 0.1537 " pathEditMode="relative" rAng="0" ptsTypes="AA">
                                      <p:cBhvr>
                                        <p:cTn id="67" dur="2000" fill="hold"/>
                                        <p:tgtEl>
                                          <p:spTgt spid="143"/>
                                        </p:tgtEl>
                                        <p:attrNameLst>
                                          <p:attrName>ppt_x</p:attrName>
                                          <p:attrName>ppt_y</p:attrName>
                                        </p:attrNameLst>
                                      </p:cBhvr>
                                      <p:rCtr x="5208" y="7685"/>
                                    </p:animMotion>
                                  </p:childTnLst>
                                </p:cTn>
                              </p:par>
                              <p:par>
                                <p:cTn id="68" presetID="42" presetClass="path" presetSubtype="0" accel="50000" decel="50000" fill="hold" nodeType="withEffect">
                                  <p:stCondLst>
                                    <p:cond delay="0"/>
                                  </p:stCondLst>
                                  <p:childTnLst>
                                    <p:animMotion origin="layout" path="M -2.70833E-6 3.33333E-6 L 0.10521 0.15162 " pathEditMode="relative" rAng="0" ptsTypes="AA">
                                      <p:cBhvr>
                                        <p:cTn id="69" dur="2000" fill="hold"/>
                                        <p:tgtEl>
                                          <p:spTgt spid="159"/>
                                        </p:tgtEl>
                                        <p:attrNameLst>
                                          <p:attrName>ppt_x</p:attrName>
                                          <p:attrName>ppt_y</p:attrName>
                                        </p:attrNameLst>
                                      </p:cBhvr>
                                      <p:rCtr x="5260" y="7569"/>
                                    </p:animMotion>
                                  </p:childTnLst>
                                </p:cTn>
                              </p:par>
                            </p:childTnLst>
                          </p:cTn>
                        </p:par>
                      </p:childTnLst>
                    </p:cTn>
                  </p:par>
                  <p:par>
                    <p:cTn id="70" fill="hold">
                      <p:stCondLst>
                        <p:cond delay="indefinite"/>
                      </p:stCondLst>
                      <p:childTnLst>
                        <p:par>
                          <p:cTn id="71" fill="hold">
                            <p:stCondLst>
                              <p:cond delay="0"/>
                            </p:stCondLst>
                            <p:childTnLst>
                              <p:par>
                                <p:cTn id="72" presetID="9" presetClass="emph" presetSubtype="0" nodeType="clickEffect">
                                  <p:stCondLst>
                                    <p:cond delay="0"/>
                                  </p:stCondLst>
                                  <p:childTnLst>
                                    <p:set>
                                      <p:cBhvr>
                                        <p:cTn id="73" dur="indefinite"/>
                                        <p:tgtEl>
                                          <p:spTgt spid="3">
                                            <p:txEl>
                                              <p:pRg st="1" end="1"/>
                                            </p:txEl>
                                          </p:spTgt>
                                        </p:tgtEl>
                                        <p:attrNameLst>
                                          <p:attrName>style.opacity</p:attrName>
                                        </p:attrNameLst>
                                      </p:cBhvr>
                                      <p:to>
                                        <p:strVal val="0.5"/>
                                      </p:to>
                                    </p:set>
                                    <p:animEffect filter="image" prLst="opacity: 0.5">
                                      <p:cBhvr rctx="IE">
                                        <p:cTn id="74" dur="indefinite"/>
                                        <p:tgtEl>
                                          <p:spTgt spid="3">
                                            <p:txEl>
                                              <p:pRg st="1" end="1"/>
                                            </p:txEl>
                                          </p:spTgt>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animEffect transition="in" filter="dissolve">
                                      <p:cBhvr>
                                        <p:cTn id="77" dur="500"/>
                                        <p:tgtEl>
                                          <p:spTgt spid="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80"/>
                                        </p:tgtEl>
                                        <p:attrNameLst>
                                          <p:attrName>style.visibility</p:attrName>
                                        </p:attrNameLst>
                                      </p:cBhvr>
                                      <p:to>
                                        <p:strVal val="visible"/>
                                      </p:to>
                                    </p:set>
                                    <p:animEffect transition="in" filter="dissolve">
                                      <p:cBhvr>
                                        <p:cTn id="82" dur="500"/>
                                        <p:tgtEl>
                                          <p:spTgt spid="180"/>
                                        </p:tgtEl>
                                      </p:cBhvr>
                                    </p:animEffect>
                                  </p:childTnLst>
                                </p:cTn>
                              </p:par>
                            </p:childTnLst>
                          </p:cTn>
                        </p:par>
                        <p:par>
                          <p:cTn id="83" fill="hold">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79"/>
                                        </p:tgtEl>
                                        <p:attrNameLst>
                                          <p:attrName>style.visibility</p:attrName>
                                        </p:attrNameLst>
                                      </p:cBhvr>
                                      <p:to>
                                        <p:strVal val="visible"/>
                                      </p:to>
                                    </p:set>
                                    <p:animEffect transition="in" filter="dissolve">
                                      <p:cBhvr>
                                        <p:cTn id="86" dur="500"/>
                                        <p:tgtEl>
                                          <p:spTgt spid="179"/>
                                        </p:tgtEl>
                                      </p:cBhvr>
                                    </p:animEffect>
                                  </p:childTnLst>
                                </p:cTn>
                              </p:par>
                            </p:childTnLst>
                          </p:cTn>
                        </p:par>
                        <p:par>
                          <p:cTn id="87" fill="hold">
                            <p:stCondLst>
                              <p:cond delay="1000"/>
                            </p:stCondLst>
                            <p:childTnLst>
                              <p:par>
                                <p:cTn id="88" presetID="9" presetClass="entr" presetSubtype="0" fill="hold" grpId="0" nodeType="afterEffect">
                                  <p:stCondLst>
                                    <p:cond delay="0"/>
                                  </p:stCondLst>
                                  <p:childTnLst>
                                    <p:set>
                                      <p:cBhvr>
                                        <p:cTn id="89" dur="1" fill="hold">
                                          <p:stCondLst>
                                            <p:cond delay="0"/>
                                          </p:stCondLst>
                                        </p:cTn>
                                        <p:tgtEl>
                                          <p:spTgt spid="178"/>
                                        </p:tgtEl>
                                        <p:attrNameLst>
                                          <p:attrName>style.visibility</p:attrName>
                                        </p:attrNameLst>
                                      </p:cBhvr>
                                      <p:to>
                                        <p:strVal val="visible"/>
                                      </p:to>
                                    </p:set>
                                    <p:animEffect transition="in" filter="dissolve">
                                      <p:cBhvr>
                                        <p:cTn id="90" dur="500"/>
                                        <p:tgtEl>
                                          <p:spTgt spid="17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dissolve">
                                      <p:cBhvr>
                                        <p:cTn id="95" dur="500"/>
                                        <p:tgtEl>
                                          <p:spTgt spid="160"/>
                                        </p:tgtEl>
                                      </p:cBhvr>
                                    </p:animEffect>
                                  </p:childTnLst>
                                </p:cTn>
                              </p:par>
                            </p:childTnLst>
                          </p:cTn>
                        </p:par>
                        <p:par>
                          <p:cTn id="96" fill="hold">
                            <p:stCondLst>
                              <p:cond delay="500"/>
                            </p:stCondLst>
                            <p:childTnLst>
                              <p:par>
                                <p:cTn id="97" presetID="9" presetClass="entr" presetSubtype="0" fill="hold" nodeType="afterEffect">
                                  <p:stCondLst>
                                    <p:cond delay="0"/>
                                  </p:stCondLst>
                                  <p:childTnLst>
                                    <p:set>
                                      <p:cBhvr>
                                        <p:cTn id="98" dur="1" fill="hold">
                                          <p:stCondLst>
                                            <p:cond delay="0"/>
                                          </p:stCondLst>
                                        </p:cTn>
                                        <p:tgtEl>
                                          <p:spTgt spid="166"/>
                                        </p:tgtEl>
                                        <p:attrNameLst>
                                          <p:attrName>style.visibility</p:attrName>
                                        </p:attrNameLst>
                                      </p:cBhvr>
                                      <p:to>
                                        <p:strVal val="visible"/>
                                      </p:to>
                                    </p:set>
                                    <p:animEffect transition="in" filter="dissolve">
                                      <p:cBhvr>
                                        <p:cTn id="99" dur="500"/>
                                        <p:tgtEl>
                                          <p:spTgt spid="166"/>
                                        </p:tgtEl>
                                      </p:cBhvr>
                                    </p:animEffect>
                                  </p:childTnLst>
                                </p:cTn>
                              </p:par>
                            </p:childTnLst>
                          </p:cTn>
                        </p:par>
                        <p:par>
                          <p:cTn id="100" fill="hold">
                            <p:stCondLst>
                              <p:cond delay="1000"/>
                            </p:stCondLst>
                            <p:childTnLst>
                              <p:par>
                                <p:cTn id="101" presetID="9" presetClass="entr" presetSubtype="0" fill="hold" nodeType="afterEffect">
                                  <p:stCondLst>
                                    <p:cond delay="0"/>
                                  </p:stCondLst>
                                  <p:childTnLst>
                                    <p:set>
                                      <p:cBhvr>
                                        <p:cTn id="102" dur="1" fill="hold">
                                          <p:stCondLst>
                                            <p:cond delay="0"/>
                                          </p:stCondLst>
                                        </p:cTn>
                                        <p:tgtEl>
                                          <p:spTgt spid="172"/>
                                        </p:tgtEl>
                                        <p:attrNameLst>
                                          <p:attrName>style.visibility</p:attrName>
                                        </p:attrNameLst>
                                      </p:cBhvr>
                                      <p:to>
                                        <p:strVal val="visible"/>
                                      </p:to>
                                    </p:set>
                                    <p:animEffect transition="in" filter="dissolve">
                                      <p:cBhvr>
                                        <p:cTn id="103" dur="500"/>
                                        <p:tgtEl>
                                          <p:spTgt spid="172"/>
                                        </p:tgtEl>
                                      </p:cBhvr>
                                    </p:animEffect>
                                  </p:childTnLst>
                                </p:cTn>
                              </p:par>
                            </p:childTnLst>
                          </p:cTn>
                        </p:par>
                        <p:par>
                          <p:cTn id="104" fill="hold">
                            <p:stCondLst>
                              <p:cond delay="1500"/>
                            </p:stCondLst>
                            <p:childTnLst>
                              <p:par>
                                <p:cTn id="105" presetID="42" presetClass="path" presetSubtype="0" accel="50000" decel="50000" fill="hold" grpId="1" nodeType="afterEffect">
                                  <p:stCondLst>
                                    <p:cond delay="0"/>
                                  </p:stCondLst>
                                  <p:childTnLst>
                                    <p:animMotion origin="layout" path="M 3.125E-6 1.85185E-6 L -0.05612 -0.03889 " pathEditMode="relative" rAng="0" ptsTypes="AA">
                                      <p:cBhvr>
                                        <p:cTn id="106" dur="500" fill="hold"/>
                                        <p:tgtEl>
                                          <p:spTgt spid="178"/>
                                        </p:tgtEl>
                                        <p:attrNameLst>
                                          <p:attrName>ppt_x</p:attrName>
                                          <p:attrName>ppt_y</p:attrName>
                                        </p:attrNameLst>
                                      </p:cBhvr>
                                      <p:rCtr x="-2812" y="-1944"/>
                                    </p:animMotion>
                                  </p:childTnLst>
                                </p:cTn>
                              </p:par>
                              <p:par>
                                <p:cTn id="107" presetID="42" presetClass="path" presetSubtype="0" accel="50000" decel="50000" fill="hold" grpId="1" nodeType="withEffect">
                                  <p:stCondLst>
                                    <p:cond delay="0"/>
                                  </p:stCondLst>
                                  <p:childTnLst>
                                    <p:animMotion origin="layout" path="M 3.125E-6 -3.33333E-6 L -0.05638 0.00209 " pathEditMode="relative" rAng="0" ptsTypes="AA">
                                      <p:cBhvr>
                                        <p:cTn id="108" dur="500" fill="hold"/>
                                        <p:tgtEl>
                                          <p:spTgt spid="179"/>
                                        </p:tgtEl>
                                        <p:attrNameLst>
                                          <p:attrName>ppt_x</p:attrName>
                                          <p:attrName>ppt_y</p:attrName>
                                        </p:attrNameLst>
                                      </p:cBhvr>
                                      <p:rCtr x="-2826" y="93"/>
                                    </p:animMotion>
                                  </p:childTnLst>
                                </p:cTn>
                              </p:par>
                              <p:par>
                                <p:cTn id="109" presetID="42" presetClass="path" presetSubtype="0" accel="50000" decel="50000" fill="hold" grpId="1" nodeType="withEffect">
                                  <p:stCondLst>
                                    <p:cond delay="0"/>
                                  </p:stCondLst>
                                  <p:childTnLst>
                                    <p:animMotion origin="layout" path="M 3.125E-6 2.59259E-6 L -0.05586 0.0456 " pathEditMode="relative" rAng="0" ptsTypes="AA">
                                      <p:cBhvr>
                                        <p:cTn id="110" dur="500" fill="hold"/>
                                        <p:tgtEl>
                                          <p:spTgt spid="180"/>
                                        </p:tgtEl>
                                        <p:attrNameLst>
                                          <p:attrName>ppt_x</p:attrName>
                                          <p:attrName>ppt_y</p:attrName>
                                        </p:attrNameLst>
                                      </p:cBhvr>
                                      <p:rCtr x="-2799" y="2269"/>
                                    </p:animMotion>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63"/>
                                        </p:tgtEl>
                                        <p:attrNameLst>
                                          <p:attrName>style.visibility</p:attrName>
                                        </p:attrNameLst>
                                      </p:cBhvr>
                                      <p:to>
                                        <p:strVal val="visible"/>
                                      </p:to>
                                    </p:set>
                                    <p:animEffect transition="in" filter="dissolve">
                                      <p:cBhvr>
                                        <p:cTn id="115" dur="500"/>
                                        <p:tgtEl>
                                          <p:spTgt spid="163"/>
                                        </p:tgtEl>
                                      </p:cBhvr>
                                    </p:animEffect>
                                  </p:childTnLst>
                                </p:cTn>
                              </p:par>
                              <p:par>
                                <p:cTn id="116" presetID="9" presetClass="entr" presetSubtype="0" fill="hold" nodeType="withEffect">
                                  <p:stCondLst>
                                    <p:cond delay="0"/>
                                  </p:stCondLst>
                                  <p:childTnLst>
                                    <p:set>
                                      <p:cBhvr>
                                        <p:cTn id="117" dur="1" fill="hold">
                                          <p:stCondLst>
                                            <p:cond delay="0"/>
                                          </p:stCondLst>
                                        </p:cTn>
                                        <p:tgtEl>
                                          <p:spTgt spid="169"/>
                                        </p:tgtEl>
                                        <p:attrNameLst>
                                          <p:attrName>style.visibility</p:attrName>
                                        </p:attrNameLst>
                                      </p:cBhvr>
                                      <p:to>
                                        <p:strVal val="visible"/>
                                      </p:to>
                                    </p:set>
                                    <p:animEffect transition="in" filter="dissolve">
                                      <p:cBhvr>
                                        <p:cTn id="118" dur="500"/>
                                        <p:tgtEl>
                                          <p:spTgt spid="169"/>
                                        </p:tgtEl>
                                      </p:cBhvr>
                                    </p:animEffect>
                                  </p:childTnLst>
                                </p:cTn>
                              </p:par>
                              <p:par>
                                <p:cTn id="119" presetID="9" presetClass="entr" presetSubtype="0" fill="hold" nodeType="withEffect">
                                  <p:stCondLst>
                                    <p:cond delay="0"/>
                                  </p:stCondLst>
                                  <p:childTnLst>
                                    <p:set>
                                      <p:cBhvr>
                                        <p:cTn id="120" dur="1" fill="hold">
                                          <p:stCondLst>
                                            <p:cond delay="0"/>
                                          </p:stCondLst>
                                        </p:cTn>
                                        <p:tgtEl>
                                          <p:spTgt spid="175"/>
                                        </p:tgtEl>
                                        <p:attrNameLst>
                                          <p:attrName>style.visibility</p:attrName>
                                        </p:attrNameLst>
                                      </p:cBhvr>
                                      <p:to>
                                        <p:strVal val="visible"/>
                                      </p:to>
                                    </p:set>
                                    <p:animEffect transition="in" filter="dissolve">
                                      <p:cBhvr>
                                        <p:cTn id="121" dur="500"/>
                                        <p:tgtEl>
                                          <p:spTgt spid="175"/>
                                        </p:tgtEl>
                                      </p:cBhvr>
                                    </p:animEffect>
                                  </p:childTnLst>
                                </p:cTn>
                              </p:par>
                            </p:childTnLst>
                          </p:cTn>
                        </p:par>
                        <p:par>
                          <p:cTn id="122" fill="hold">
                            <p:stCondLst>
                              <p:cond delay="500"/>
                            </p:stCondLst>
                            <p:childTnLst>
                              <p:par>
                                <p:cTn id="123" presetID="9" presetClass="entr" presetSubtype="0" fill="hold" grpId="0" nodeType="afterEffect">
                                  <p:stCondLst>
                                    <p:cond delay="0"/>
                                  </p:stCondLst>
                                  <p:childTnLst>
                                    <p:set>
                                      <p:cBhvr>
                                        <p:cTn id="124" dur="1" fill="hold">
                                          <p:stCondLst>
                                            <p:cond delay="0"/>
                                          </p:stCondLst>
                                        </p:cTn>
                                        <p:tgtEl>
                                          <p:spTgt spid="181"/>
                                        </p:tgtEl>
                                        <p:attrNameLst>
                                          <p:attrName>style.visibility</p:attrName>
                                        </p:attrNameLst>
                                      </p:cBhvr>
                                      <p:to>
                                        <p:strVal val="visible"/>
                                      </p:to>
                                    </p:set>
                                    <p:animEffect transition="in" filter="dissolve">
                                      <p:cBhvr>
                                        <p:cTn id="125" dur="500"/>
                                        <p:tgtEl>
                                          <p:spTgt spid="18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182"/>
                                        </p:tgtEl>
                                        <p:attrNameLst>
                                          <p:attrName>style.visibility</p:attrName>
                                        </p:attrNameLst>
                                      </p:cBhvr>
                                      <p:to>
                                        <p:strVal val="visible"/>
                                      </p:to>
                                    </p:set>
                                    <p:animEffect transition="in" filter="dissolve">
                                      <p:cBhvr>
                                        <p:cTn id="128" dur="500"/>
                                        <p:tgtEl>
                                          <p:spTgt spid="18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183"/>
                                        </p:tgtEl>
                                        <p:attrNameLst>
                                          <p:attrName>style.visibility</p:attrName>
                                        </p:attrNameLst>
                                      </p:cBhvr>
                                      <p:to>
                                        <p:strVal val="visible"/>
                                      </p:to>
                                    </p:set>
                                    <p:animEffect transition="in" filter="dissolve">
                                      <p:cBhvr>
                                        <p:cTn id="131" dur="500"/>
                                        <p:tgtEl>
                                          <p:spTgt spid="183"/>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mph" presetSubtype="0" nodeType="clickEffect">
                                  <p:stCondLst>
                                    <p:cond delay="0"/>
                                  </p:stCondLst>
                                  <p:childTnLst>
                                    <p:set>
                                      <p:cBhvr>
                                        <p:cTn id="135" dur="indefinite"/>
                                        <p:tgtEl>
                                          <p:spTgt spid="3">
                                            <p:txEl>
                                              <p:pRg st="2" end="2"/>
                                            </p:txEl>
                                          </p:spTgt>
                                        </p:tgtEl>
                                        <p:attrNameLst>
                                          <p:attrName>style.opacity</p:attrName>
                                        </p:attrNameLst>
                                      </p:cBhvr>
                                      <p:to>
                                        <p:strVal val="0.5"/>
                                      </p:to>
                                    </p:set>
                                    <p:animEffect filter="image" prLst="opacity: 0.5">
                                      <p:cBhvr rctx="IE">
                                        <p:cTn id="136" dur="indefinite"/>
                                        <p:tgtEl>
                                          <p:spTgt spid="3">
                                            <p:txEl>
                                              <p:pRg st="2" end="2"/>
                                            </p:txEl>
                                          </p:spTgt>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3">
                                            <p:txEl>
                                              <p:pRg st="3" end="3"/>
                                            </p:txEl>
                                          </p:spTgt>
                                        </p:tgtEl>
                                        <p:attrNameLst>
                                          <p:attrName>style.visibility</p:attrName>
                                        </p:attrNameLst>
                                      </p:cBhvr>
                                      <p:to>
                                        <p:strVal val="visible"/>
                                      </p:to>
                                    </p:set>
                                    <p:animEffect transition="in" filter="dissolve">
                                      <p:cBhvr>
                                        <p:cTn id="139" dur="500"/>
                                        <p:tgtEl>
                                          <p:spTgt spid="3">
                                            <p:txEl>
                                              <p:pRg st="3" end="3"/>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184"/>
                                        </p:tgtEl>
                                        <p:attrNameLst>
                                          <p:attrName>style.visibility</p:attrName>
                                        </p:attrNameLst>
                                      </p:cBhvr>
                                      <p:to>
                                        <p:strVal val="visible"/>
                                      </p:to>
                                    </p:set>
                                    <p:animEffect transition="in" filter="dissolve">
                                      <p:cBhvr>
                                        <p:cTn id="144" dur="500"/>
                                        <p:tgtEl>
                                          <p:spTgt spid="18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185"/>
                                        </p:tgtEl>
                                        <p:attrNameLst>
                                          <p:attrName>style.visibility</p:attrName>
                                        </p:attrNameLst>
                                      </p:cBhvr>
                                      <p:to>
                                        <p:strVal val="visible"/>
                                      </p:to>
                                    </p:set>
                                    <p:animEffect transition="in" filter="dissolve">
                                      <p:cBhvr>
                                        <p:cTn id="149" dur="500"/>
                                        <p:tgtEl>
                                          <p:spTgt spid="185"/>
                                        </p:tgtEl>
                                      </p:cBhvr>
                                    </p:animEffect>
                                  </p:childTnLst>
                                </p:cTn>
                              </p:par>
                            </p:childTnLst>
                          </p:cTn>
                        </p:par>
                        <p:par>
                          <p:cTn id="150" fill="hold">
                            <p:stCondLst>
                              <p:cond delay="500"/>
                            </p:stCondLst>
                            <p:childTnLst>
                              <p:par>
                                <p:cTn id="151" presetID="9" presetClass="entr" presetSubtype="0" fill="hold" nodeType="afterEffect">
                                  <p:stCondLst>
                                    <p:cond delay="0"/>
                                  </p:stCondLst>
                                  <p:childTnLst>
                                    <p:set>
                                      <p:cBhvr>
                                        <p:cTn id="152" dur="1" fill="hold">
                                          <p:stCondLst>
                                            <p:cond delay="0"/>
                                          </p:stCondLst>
                                        </p:cTn>
                                        <p:tgtEl>
                                          <p:spTgt spid="188"/>
                                        </p:tgtEl>
                                        <p:attrNameLst>
                                          <p:attrName>style.visibility</p:attrName>
                                        </p:attrNameLst>
                                      </p:cBhvr>
                                      <p:to>
                                        <p:strVal val="visible"/>
                                      </p:to>
                                    </p:set>
                                    <p:animEffect transition="in" filter="dissolve">
                                      <p:cBhvr>
                                        <p:cTn id="15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8922</TotalTime>
  <Words>17346</Words>
  <Application>Microsoft Macintosh PowerPoint</Application>
  <PresentationFormat>Widescreen</PresentationFormat>
  <Paragraphs>1422</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278</cp:revision>
  <dcterms:created xsi:type="dcterms:W3CDTF">2020-02-11T00:22:44Z</dcterms:created>
  <dcterms:modified xsi:type="dcterms:W3CDTF">2021-03-16T01:44:53Z</dcterms:modified>
</cp:coreProperties>
</file>